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notesMasterIdLst>
    <p:notesMasterId r:id="rId39"/>
  </p:notesMasterIdLst>
  <p:sldIdLst>
    <p:sldId id="256" r:id="rId2"/>
    <p:sldId id="257" r:id="rId3"/>
    <p:sldId id="258" r:id="rId4"/>
    <p:sldId id="300" r:id="rId5"/>
    <p:sldId id="259" r:id="rId6"/>
    <p:sldId id="301" r:id="rId7"/>
    <p:sldId id="269" r:id="rId8"/>
    <p:sldId id="270" r:id="rId9"/>
    <p:sldId id="271" r:id="rId10"/>
    <p:sldId id="272" r:id="rId11"/>
    <p:sldId id="273" r:id="rId12"/>
    <p:sldId id="302" r:id="rId13"/>
    <p:sldId id="274" r:id="rId14"/>
    <p:sldId id="275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8" r:id="rId23"/>
    <p:sldId id="286" r:id="rId24"/>
    <p:sldId id="277" r:id="rId25"/>
    <p:sldId id="278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418" autoAdjust="0"/>
    <p:restoredTop sz="86433" autoAdjust="0"/>
  </p:normalViewPr>
  <p:slideViewPr>
    <p:cSldViewPr snapToGrid="0">
      <p:cViewPr varScale="1">
        <p:scale>
          <a:sx n="99" d="100"/>
          <a:sy n="99" d="100"/>
        </p:scale>
        <p:origin x="2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D87214F-2620-4C74-9EB2-066ACE7750AF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3552336-3677-4DD3-AF94-221FEDCC9D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025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2336-3677-4DD3-AF94-221FEDCC9D25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993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5261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773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56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8311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28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7658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011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4217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21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610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887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419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960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759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479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995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24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41272B0-9E66-49B9-806A-DF745ED9E3D8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C2442-DD11-4209-8383-6DE73E92CA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7480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genyVendrov/AndroidStudioProject" TargetMode="External"/><Relationship Id="rId2" Type="http://schemas.openxmlformats.org/officeDocument/2006/relationships/hyperlink" Target="https://console.firebase.google.com/project/busy-abf43/database/busy-abf43/data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423A84C-87FD-4569-B635-E3F3BD43E20C}"/>
              </a:ext>
            </a:extLst>
          </p:cNvPr>
          <p:cNvSpPr/>
          <p:nvPr/>
        </p:nvSpPr>
        <p:spPr>
          <a:xfrm>
            <a:off x="4313937" y="2505670"/>
            <a:ext cx="287465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Busy</a:t>
            </a:r>
            <a:endParaRPr lang="he-IL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288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A5022-90D1-46CB-93CA-99D7662A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88" y="413332"/>
            <a:ext cx="6193820" cy="6319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C5C9FB-67F1-4EE2-99EE-A68C7703C3D0}"/>
              </a:ext>
            </a:extLst>
          </p:cNvPr>
          <p:cNvSpPr txBox="1"/>
          <p:nvPr/>
        </p:nvSpPr>
        <p:spPr>
          <a:xfrm>
            <a:off x="452387" y="644893"/>
            <a:ext cx="30319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SEQUENCE DIAGRAM UML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5207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0740B1-6922-4B3B-8FE2-DCADF2E9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31" y="1575718"/>
            <a:ext cx="7719712" cy="4698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6953CC-F758-48A3-92B0-7A8FC1C93C96}"/>
              </a:ext>
            </a:extLst>
          </p:cNvPr>
          <p:cNvSpPr txBox="1"/>
          <p:nvPr/>
        </p:nvSpPr>
        <p:spPr>
          <a:xfrm>
            <a:off x="1491916" y="625642"/>
            <a:ext cx="25121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STATE MACHINE UML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64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DAB6-12EB-4364-92E0-14CF6447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783" y="2728735"/>
            <a:ext cx="9404723" cy="1400530"/>
          </a:xfrm>
        </p:spPr>
        <p:txBody>
          <a:bodyPr/>
          <a:lstStyle/>
          <a:p>
            <a:r>
              <a:rPr lang="he-IL" dirty="0"/>
              <a:t>הצגת האפליקציה - פונקציונליות</a:t>
            </a:r>
          </a:p>
        </p:txBody>
      </p:sp>
    </p:spTree>
    <p:extLst>
      <p:ext uri="{BB962C8B-B14F-4D97-AF65-F5344CB8AC3E}">
        <p14:creationId xmlns:p14="http://schemas.microsoft.com/office/powerpoint/2010/main" val="8089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BC3E-AA62-4862-BDBF-D5F6B687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706" y="366090"/>
            <a:ext cx="2934487" cy="914069"/>
          </a:xfrm>
        </p:spPr>
        <p:txBody>
          <a:bodyPr/>
          <a:lstStyle/>
          <a:p>
            <a:r>
              <a:rPr lang="he-IL" dirty="0"/>
              <a:t>פונקציונליות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17FB-2FDF-477F-9273-4F8BBF35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את הפונקציונליות נחלק ל-2 חלקים, צד לקוח וצד מסעדה</a:t>
            </a:r>
          </a:p>
          <a:p>
            <a:r>
              <a:rPr lang="he-IL" dirty="0"/>
              <a:t>נתחיל עם הלקוח</a:t>
            </a:r>
          </a:p>
        </p:txBody>
      </p:sp>
    </p:spTree>
    <p:extLst>
      <p:ext uri="{BB962C8B-B14F-4D97-AF65-F5344CB8AC3E}">
        <p14:creationId xmlns:p14="http://schemas.microsoft.com/office/powerpoint/2010/main" val="384519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60F9-F68A-4A55-AE3D-667C8464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7325" y="482445"/>
            <a:ext cx="3028750" cy="768660"/>
          </a:xfrm>
        </p:spPr>
        <p:txBody>
          <a:bodyPr>
            <a:normAutofit fontScale="90000"/>
          </a:bodyPr>
          <a:lstStyle/>
          <a:p>
            <a:r>
              <a:rPr lang="he-IL" dirty="0"/>
              <a:t>הרשמת לקוח</a:t>
            </a:r>
            <a:br>
              <a:rPr lang="he-IL" dirty="0"/>
            </a:b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5AD82-A9DC-44EC-B3F4-08E113ED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3" y="866775"/>
            <a:ext cx="2743200" cy="51244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B968E1C-347B-46F4-A9FB-7CBEBA141AFB}"/>
              </a:ext>
            </a:extLst>
          </p:cNvPr>
          <p:cNvSpPr/>
          <p:nvPr/>
        </p:nvSpPr>
        <p:spPr>
          <a:xfrm>
            <a:off x="3247724" y="2820201"/>
            <a:ext cx="1212783" cy="608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77389-E060-41E3-A46F-5993E21EE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99" y="886395"/>
            <a:ext cx="2846672" cy="508520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79A7F7-C451-4EC9-95CC-43842E04D7EE}"/>
              </a:ext>
            </a:extLst>
          </p:cNvPr>
          <p:cNvSpPr/>
          <p:nvPr/>
        </p:nvSpPr>
        <p:spPr>
          <a:xfrm>
            <a:off x="7559842" y="2916455"/>
            <a:ext cx="1426945" cy="58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56E82-6AAD-4F3B-94DF-09E185A0F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974" y="1905100"/>
            <a:ext cx="30003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0905-36A9-4A05-9B51-ED7A8186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798" y="489688"/>
            <a:ext cx="5383960" cy="857188"/>
          </a:xfrm>
        </p:spPr>
        <p:txBody>
          <a:bodyPr/>
          <a:lstStyle/>
          <a:p>
            <a:r>
              <a:rPr lang="he-IL" dirty="0"/>
              <a:t>עריכת פרטי משתמש 1\2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1BADA-C46A-4666-BF2F-AB4089D0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5688"/>
            <a:ext cx="2300086" cy="432448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45D264-3F71-4DA6-9593-B322E2B85A6C}"/>
              </a:ext>
            </a:extLst>
          </p:cNvPr>
          <p:cNvSpPr/>
          <p:nvPr/>
        </p:nvSpPr>
        <p:spPr>
          <a:xfrm>
            <a:off x="2280897" y="34227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E927F-AC0F-40EA-ADA5-A1497188B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05" y="1690688"/>
            <a:ext cx="2300085" cy="432448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734F04E-B479-4CD0-B370-5F82ADC379FA}"/>
              </a:ext>
            </a:extLst>
          </p:cNvPr>
          <p:cNvSpPr/>
          <p:nvPr/>
        </p:nvSpPr>
        <p:spPr>
          <a:xfrm>
            <a:off x="5559390" y="34227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A49C97-35E8-49F8-BB02-9FE56D456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81" y="1549868"/>
            <a:ext cx="2380565" cy="446530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8BA652D-2088-42A7-A366-4125B63D2F24}"/>
              </a:ext>
            </a:extLst>
          </p:cNvPr>
          <p:cNvSpPr/>
          <p:nvPr/>
        </p:nvSpPr>
        <p:spPr>
          <a:xfrm>
            <a:off x="8926746" y="33682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FD9B3C-04EF-4EB7-9B63-B8FE6593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49" y="1549868"/>
            <a:ext cx="2278462" cy="43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CF0-85D6-43AB-8F88-ED12A6A8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79" y="507899"/>
            <a:ext cx="4954720" cy="779316"/>
          </a:xfrm>
        </p:spPr>
        <p:txBody>
          <a:bodyPr/>
          <a:lstStyle/>
          <a:p>
            <a:r>
              <a:rPr lang="he-IL" dirty="0"/>
              <a:t>עריכת פרטי משתמש 2\2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4935F-6CFD-48F7-B5A1-0B47FF41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0" y="1978231"/>
            <a:ext cx="3990975" cy="33528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DBD33B-5D6A-4DC3-A409-D149493EC32D}"/>
              </a:ext>
            </a:extLst>
          </p:cNvPr>
          <p:cNvSpPr/>
          <p:nvPr/>
        </p:nvSpPr>
        <p:spPr>
          <a:xfrm>
            <a:off x="-1" y="3040621"/>
            <a:ext cx="12897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286FAF-02A9-4A45-9A2F-0787E8A55A17}"/>
              </a:ext>
            </a:extLst>
          </p:cNvPr>
          <p:cNvSpPr/>
          <p:nvPr/>
        </p:nvSpPr>
        <p:spPr>
          <a:xfrm>
            <a:off x="5444691" y="3040621"/>
            <a:ext cx="12897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7F839-37EA-46FB-A0D4-844D5963E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34" y="1383468"/>
            <a:ext cx="2536094" cy="47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7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2AEF-9483-405E-8592-78E76473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110" y="432480"/>
            <a:ext cx="7392202" cy="865943"/>
          </a:xfrm>
        </p:spPr>
        <p:txBody>
          <a:bodyPr/>
          <a:lstStyle/>
          <a:p>
            <a:r>
              <a:rPr lang="he-IL" dirty="0"/>
              <a:t>חיפוש מסעדה לפי פרמטרים שונים 1\2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2417A-274E-461C-900E-1CF86408B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2536094" cy="4734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6A2F0F-FFC1-441A-8D7E-62D54FEC8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84" y="1690688"/>
            <a:ext cx="2536095" cy="4768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6FFFC-0D1E-4BBC-A2F0-9BDC07C6A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44" y="1690688"/>
            <a:ext cx="2462113" cy="473483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005ACAA-9553-4C15-B18A-743F7ED432E2}"/>
              </a:ext>
            </a:extLst>
          </p:cNvPr>
          <p:cNvSpPr/>
          <p:nvPr/>
        </p:nvSpPr>
        <p:spPr>
          <a:xfrm>
            <a:off x="9022833" y="3573472"/>
            <a:ext cx="74426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76460B-2E4A-4641-B9DA-06932AAFB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022" y="1727398"/>
            <a:ext cx="2351960" cy="473150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ECD28C4-0189-4F6D-94A8-2ED7146EEA94}"/>
              </a:ext>
            </a:extLst>
          </p:cNvPr>
          <p:cNvSpPr/>
          <p:nvPr/>
        </p:nvSpPr>
        <p:spPr>
          <a:xfrm>
            <a:off x="5800303" y="3573472"/>
            <a:ext cx="74426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B82AF49-3013-4722-BB19-F91802CECCCF}"/>
              </a:ext>
            </a:extLst>
          </p:cNvPr>
          <p:cNvSpPr/>
          <p:nvPr/>
        </p:nvSpPr>
        <p:spPr>
          <a:xfrm>
            <a:off x="2528019" y="3573472"/>
            <a:ext cx="74426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10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B5B3-A2F1-426C-AA76-21134D93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981" y="500844"/>
            <a:ext cx="7408452" cy="767517"/>
          </a:xfrm>
        </p:spPr>
        <p:txBody>
          <a:bodyPr/>
          <a:lstStyle/>
          <a:p>
            <a:r>
              <a:rPr lang="he-IL" dirty="0"/>
              <a:t>חיפוש מסעדה לפי פרמטרים שונים  2\2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A7FBD-294E-48F8-A79F-5437DD92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252"/>
            <a:ext cx="2544097" cy="475532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359D5D6-D8C4-49F2-9CA1-FB7ED2926822}"/>
              </a:ext>
            </a:extLst>
          </p:cNvPr>
          <p:cNvSpPr/>
          <p:nvPr/>
        </p:nvSpPr>
        <p:spPr>
          <a:xfrm>
            <a:off x="2544097" y="331728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1F19C-A549-4A10-8872-9CD71E3B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05" y="2111797"/>
            <a:ext cx="44386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8143-E9A8-4934-A622-4DAF92EB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920" y="454445"/>
            <a:ext cx="4273617" cy="767964"/>
          </a:xfrm>
        </p:spPr>
        <p:txBody>
          <a:bodyPr/>
          <a:lstStyle/>
          <a:p>
            <a:r>
              <a:rPr lang="he-IL" dirty="0"/>
              <a:t>הזמנה ממסעדה 1\3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67C3-B067-4311-A24A-16DD55B5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626"/>
            <a:ext cx="2548721" cy="476396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CE574C2-9A0F-4A7D-8A01-3E7160F03A9B}"/>
              </a:ext>
            </a:extLst>
          </p:cNvPr>
          <p:cNvSpPr/>
          <p:nvPr/>
        </p:nvSpPr>
        <p:spPr>
          <a:xfrm>
            <a:off x="2548721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71C79-E448-453B-97B4-DF40A8CAF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37" y="1435626"/>
            <a:ext cx="2548721" cy="4776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99925-DC7A-4EE7-8F0D-9E911C0B7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15" y="1370957"/>
            <a:ext cx="2569211" cy="4828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98E1BB-226B-4A5D-B026-FFD903E78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52" y="1330049"/>
            <a:ext cx="2578625" cy="482863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2089AFD-8487-4FE8-AE9E-D1090ABD269D}"/>
              </a:ext>
            </a:extLst>
          </p:cNvPr>
          <p:cNvSpPr/>
          <p:nvPr/>
        </p:nvSpPr>
        <p:spPr>
          <a:xfrm>
            <a:off x="5679258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DD79D9-7E34-476D-976D-16B9195A383A}"/>
              </a:ext>
            </a:extLst>
          </p:cNvPr>
          <p:cNvSpPr/>
          <p:nvPr/>
        </p:nvSpPr>
        <p:spPr>
          <a:xfrm>
            <a:off x="8824743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064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AC5BCC-232A-4B6B-B744-85B603F1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64" y="431699"/>
            <a:ext cx="1577325" cy="914069"/>
          </a:xfrm>
        </p:spPr>
        <p:txBody>
          <a:bodyPr/>
          <a:lstStyle/>
          <a:p>
            <a:r>
              <a:rPr lang="he-IL" dirty="0"/>
              <a:t>מטרות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E41104-13EA-4FEE-BBFF-ED6CDDD2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לאפשר </a:t>
            </a:r>
            <a:r>
              <a:rPr lang="he-IL" u="sng" dirty="0"/>
              <a:t>ללקוחות</a:t>
            </a:r>
            <a:r>
              <a:rPr lang="he-IL" dirty="0"/>
              <a:t> להזמין אוכל ממסעדות שונות בצורה נוחה וגנרית, בהתבסס על מקום המגורים שלהם, העדפות באוכל (כשרות, צמחונות) והזמנות קודמות, לאפשר </a:t>
            </a:r>
            <a:r>
              <a:rPr lang="he-IL" u="sng" dirty="0"/>
              <a:t>ללקוחות</a:t>
            </a:r>
            <a:r>
              <a:rPr lang="he-IL" dirty="0"/>
              <a:t> לעקוב בקלות ונוחות אחר ההזמנה שלהם בזמן אמת.</a:t>
            </a:r>
          </a:p>
          <a:p>
            <a:r>
              <a:rPr lang="he-IL" dirty="0"/>
              <a:t>לאפשר </a:t>
            </a:r>
            <a:r>
              <a:rPr lang="he-IL" u="sng" dirty="0"/>
              <a:t>לבעלי מסעדות</a:t>
            </a:r>
            <a:r>
              <a:rPr lang="he-IL" dirty="0"/>
              <a:t> לפרסם את המסעדה שלהם בפלטפורמה – לעלות ולערוך את התפריט שלהם בעצמם ובצורה גנרית, לקבל מידע על סטטיסטיקת הרכישות דרך האפליקציה, לנהל הזמנות "חיות" בזמן אמת ולעקוב אחר היסטוריית ההזמנות.</a:t>
            </a:r>
          </a:p>
        </p:txBody>
      </p:sp>
    </p:spTree>
    <p:extLst>
      <p:ext uri="{BB962C8B-B14F-4D97-AF65-F5344CB8AC3E}">
        <p14:creationId xmlns:p14="http://schemas.microsoft.com/office/powerpoint/2010/main" val="269392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CF4C61-0A7B-41ED-AECC-6BDB191AB4A6}"/>
              </a:ext>
            </a:extLst>
          </p:cNvPr>
          <p:cNvSpPr txBox="1">
            <a:spLocks/>
          </p:cNvSpPr>
          <p:nvPr/>
        </p:nvSpPr>
        <p:spPr>
          <a:xfrm>
            <a:off x="7498080" y="329317"/>
            <a:ext cx="3731394" cy="1075972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25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הזמנה ממסעדה 2\3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7B32CD3-9C1D-4496-9973-2111A0C0AF7B}"/>
              </a:ext>
            </a:extLst>
          </p:cNvPr>
          <p:cNvSpPr/>
          <p:nvPr/>
        </p:nvSpPr>
        <p:spPr>
          <a:xfrm>
            <a:off x="0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64F6A-02F8-45EE-AB47-656B13F22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4" y="1860579"/>
            <a:ext cx="2531804" cy="476574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226B40C-F3C3-462E-992E-8996152AC78D}"/>
              </a:ext>
            </a:extLst>
          </p:cNvPr>
          <p:cNvSpPr/>
          <p:nvPr/>
        </p:nvSpPr>
        <p:spPr>
          <a:xfrm>
            <a:off x="3083308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FF49A4-E1E8-48AE-8538-7EE2208BF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16" y="1871565"/>
            <a:ext cx="2571831" cy="4776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8DF5F-A855-42B8-A5B1-468F023D3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55" y="1871565"/>
            <a:ext cx="2426602" cy="475476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620F9B0-D5F2-485C-96E1-C4A5122C2AFB}"/>
              </a:ext>
            </a:extLst>
          </p:cNvPr>
          <p:cNvSpPr/>
          <p:nvPr/>
        </p:nvSpPr>
        <p:spPr>
          <a:xfrm>
            <a:off x="6221247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BCF4FB9-D033-4F45-9534-55504F40F7B2}"/>
              </a:ext>
            </a:extLst>
          </p:cNvPr>
          <p:cNvSpPr/>
          <p:nvPr/>
        </p:nvSpPr>
        <p:spPr>
          <a:xfrm>
            <a:off x="9213957" y="3186684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6124B8-EEEE-42A6-B3D2-7E947A680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65" y="1860579"/>
            <a:ext cx="2562791" cy="48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C68922-B117-4DD3-B578-F1BD9B19F424}"/>
              </a:ext>
            </a:extLst>
          </p:cNvPr>
          <p:cNvSpPr txBox="1">
            <a:spLocks/>
          </p:cNvSpPr>
          <p:nvPr/>
        </p:nvSpPr>
        <p:spPr>
          <a:xfrm>
            <a:off x="6318602" y="312365"/>
            <a:ext cx="4876800" cy="101822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הזמנה ממסעדה 3\3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977F8-18E5-4FB7-AE6D-8A4E5D7A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40"/>
            <a:ext cx="2423378" cy="426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6FC81-0DE4-4EA3-8D87-5C88C2970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19" y="1277940"/>
            <a:ext cx="2328092" cy="4392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16CF3-317F-4048-B8B0-7B6DC0723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70" y="1251772"/>
            <a:ext cx="2328093" cy="440055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9236806-33F2-4B1C-8574-28F126EE10B6}"/>
              </a:ext>
            </a:extLst>
          </p:cNvPr>
          <p:cNvSpPr/>
          <p:nvPr/>
        </p:nvSpPr>
        <p:spPr>
          <a:xfrm>
            <a:off x="2419210" y="2926007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EE3F18E-9AD4-4ADD-8B9C-A9401BDC420D}"/>
              </a:ext>
            </a:extLst>
          </p:cNvPr>
          <p:cNvSpPr/>
          <p:nvPr/>
        </p:nvSpPr>
        <p:spPr>
          <a:xfrm>
            <a:off x="5300861" y="2926007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318E035-0B50-4C58-80F2-D14549DD1330}"/>
              </a:ext>
            </a:extLst>
          </p:cNvPr>
          <p:cNvSpPr/>
          <p:nvPr/>
        </p:nvSpPr>
        <p:spPr>
          <a:xfrm>
            <a:off x="8182513" y="2941221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D3E6-580C-49EF-BDA8-43EF022FA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002" y="2175309"/>
            <a:ext cx="3392446" cy="19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8357-7D14-42A9-ABC7-B315FEE8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6" y="471969"/>
            <a:ext cx="10828423" cy="952570"/>
          </a:xfrm>
        </p:spPr>
        <p:txBody>
          <a:bodyPr/>
          <a:lstStyle/>
          <a:p>
            <a:r>
              <a:rPr lang="he-IL" dirty="0"/>
              <a:t>אפשרות לעבור לטלפון בלחיצה על המספר בתיאור מסעדה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43FB6-EEF8-42BF-AC73-E743D132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429"/>
            <a:ext cx="2712751" cy="516731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64C35B-4C04-49BA-B177-383C94D83B5B}"/>
              </a:ext>
            </a:extLst>
          </p:cNvPr>
          <p:cNvSpPr/>
          <p:nvPr/>
        </p:nvSpPr>
        <p:spPr>
          <a:xfrm>
            <a:off x="2712751" y="3016251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1F563-2952-49BC-8B13-B096A723F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60" y="1363429"/>
            <a:ext cx="2659141" cy="51673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8A5447C-B0D1-46A2-B215-A28E9DC0FCEF}"/>
              </a:ext>
            </a:extLst>
          </p:cNvPr>
          <p:cNvSpPr/>
          <p:nvPr/>
        </p:nvSpPr>
        <p:spPr>
          <a:xfrm>
            <a:off x="5938001" y="3016251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FF025E-042C-4CC8-AA5B-E5F6BE0E6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10" y="1363429"/>
            <a:ext cx="2886061" cy="52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8AD2-9D25-442D-B76B-300169EE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153" y="423511"/>
            <a:ext cx="5608705" cy="818147"/>
          </a:xfrm>
        </p:spPr>
        <p:txBody>
          <a:bodyPr>
            <a:normAutofit fontScale="90000"/>
          </a:bodyPr>
          <a:lstStyle/>
          <a:p>
            <a:r>
              <a:rPr lang="he-IL" dirty="0"/>
              <a:t>היסטוריית הזמנות והזמנה חוזרת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C8F1D-88E4-4C35-9AC0-D231C97E5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70" y="1324349"/>
            <a:ext cx="2328093" cy="4434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F808F-8165-48AE-81A1-2876FFEAF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8" y="1324349"/>
            <a:ext cx="2328093" cy="440055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95136D6-2808-4D27-805E-D226BBF95C77}"/>
              </a:ext>
            </a:extLst>
          </p:cNvPr>
          <p:cNvSpPr/>
          <p:nvPr/>
        </p:nvSpPr>
        <p:spPr>
          <a:xfrm>
            <a:off x="2941261" y="3021370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F6EEB2-754A-4731-A296-E565B7A16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71" y="1333823"/>
            <a:ext cx="2328094" cy="439107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6A80410-5EE6-465B-A8E2-8837E4A449AD}"/>
              </a:ext>
            </a:extLst>
          </p:cNvPr>
          <p:cNvSpPr/>
          <p:nvPr/>
        </p:nvSpPr>
        <p:spPr>
          <a:xfrm>
            <a:off x="5832613" y="3021370"/>
            <a:ext cx="5661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70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53BD-1EA9-4988-8B9C-2D96DA86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79" y="427122"/>
            <a:ext cx="4042611" cy="854244"/>
          </a:xfrm>
        </p:spPr>
        <p:txBody>
          <a:bodyPr/>
          <a:lstStyle/>
          <a:p>
            <a:r>
              <a:rPr lang="he-IL" dirty="0"/>
              <a:t>הרשמת מסעדה 1\2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7B9FD-3556-4B16-B5CF-6B78919E7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" y="1411513"/>
            <a:ext cx="2342522" cy="442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82FEB8-8932-4D45-8EEE-4A3FEE5AC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455" y="1411511"/>
            <a:ext cx="2526068" cy="4592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1003B-F8E4-4B74-895A-B81490EE5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10" y="1411512"/>
            <a:ext cx="2592506" cy="459224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C075EA3-245C-46CB-B6D9-088CA2716EC9}"/>
              </a:ext>
            </a:extLst>
          </p:cNvPr>
          <p:cNvSpPr/>
          <p:nvPr/>
        </p:nvSpPr>
        <p:spPr>
          <a:xfrm>
            <a:off x="2347536" y="3374597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930D22-9FBE-46C9-8629-4A5ABCCA4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24" y="1417290"/>
            <a:ext cx="2526068" cy="4415619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2151C24-6EDC-475E-8259-E1AD6067FFB0}"/>
              </a:ext>
            </a:extLst>
          </p:cNvPr>
          <p:cNvSpPr/>
          <p:nvPr/>
        </p:nvSpPr>
        <p:spPr>
          <a:xfrm>
            <a:off x="5449006" y="3368084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570F0C6-3C65-44DD-A6B7-E5F06A6D0176}"/>
              </a:ext>
            </a:extLst>
          </p:cNvPr>
          <p:cNvSpPr/>
          <p:nvPr/>
        </p:nvSpPr>
        <p:spPr>
          <a:xfrm>
            <a:off x="8624616" y="3337744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279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BB6358-32E5-4DBC-8EFF-FA816562AD8B}"/>
              </a:ext>
            </a:extLst>
          </p:cNvPr>
          <p:cNvSpPr txBox="1">
            <a:spLocks/>
          </p:cNvSpPr>
          <p:nvPr/>
        </p:nvSpPr>
        <p:spPr>
          <a:xfrm>
            <a:off x="7565458" y="401854"/>
            <a:ext cx="3660005" cy="9384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25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הרשמת מסעדה 2\2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728B5-8A2E-4BEE-814C-4402D2C3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3"/>
            <a:ext cx="2773346" cy="498107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1BB8F0-307B-4FE7-8CB8-CF9F792CAFD7}"/>
              </a:ext>
            </a:extLst>
          </p:cNvPr>
          <p:cNvSpPr/>
          <p:nvPr/>
        </p:nvSpPr>
        <p:spPr>
          <a:xfrm>
            <a:off x="2773346" y="3015114"/>
            <a:ext cx="933650" cy="413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FB86A-44B2-4772-BD2C-6A4DF3A50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96" y="938463"/>
            <a:ext cx="2747809" cy="4981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C9650-A94C-4631-BEC1-BF1D9D12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149" y="2114851"/>
            <a:ext cx="4899106" cy="235157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6BCBDF-6E61-4C0C-A64C-AD8328A21C38}"/>
              </a:ext>
            </a:extLst>
          </p:cNvPr>
          <p:cNvSpPr/>
          <p:nvPr/>
        </p:nvSpPr>
        <p:spPr>
          <a:xfrm>
            <a:off x="6454805" y="3083694"/>
            <a:ext cx="860395" cy="413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877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03D5-D4CD-46F4-89D9-83EC55D2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136" y="471625"/>
            <a:ext cx="4570396" cy="789272"/>
          </a:xfrm>
        </p:spPr>
        <p:txBody>
          <a:bodyPr/>
          <a:lstStyle/>
          <a:p>
            <a:r>
              <a:rPr lang="he-IL" dirty="0"/>
              <a:t>עריכת פרטי משתמש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272FB-D51C-4BC6-BDA3-9CA00DEEA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913"/>
            <a:ext cx="2631666" cy="49233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72B3BE5-54C6-4D4F-B41B-0406B1A80084}"/>
              </a:ext>
            </a:extLst>
          </p:cNvPr>
          <p:cNvSpPr/>
          <p:nvPr/>
        </p:nvSpPr>
        <p:spPr>
          <a:xfrm>
            <a:off x="2631666" y="320390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23578-490D-4C4B-B787-56621DBF7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20" y="1491912"/>
            <a:ext cx="2658181" cy="492332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014396-BF9E-49BB-91B6-C438BB72523A}"/>
              </a:ext>
            </a:extLst>
          </p:cNvPr>
          <p:cNvSpPr/>
          <p:nvPr/>
        </p:nvSpPr>
        <p:spPr>
          <a:xfrm>
            <a:off x="5842508" y="320390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C2E3C0-DD20-423E-AEC5-FF2933A35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70" y="1457144"/>
            <a:ext cx="2610431" cy="4958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2301B9-643A-4602-B447-4E110D4FA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754" y="2424462"/>
            <a:ext cx="2913246" cy="200405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90C9375-74CD-4E3B-9642-1D0268808091}"/>
              </a:ext>
            </a:extLst>
          </p:cNvPr>
          <p:cNvSpPr/>
          <p:nvPr/>
        </p:nvSpPr>
        <p:spPr>
          <a:xfrm>
            <a:off x="8963851" y="320390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44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4478-366C-4456-BB47-B0893896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306" y="500844"/>
            <a:ext cx="3685257" cy="740815"/>
          </a:xfrm>
        </p:spPr>
        <p:txBody>
          <a:bodyPr/>
          <a:lstStyle/>
          <a:p>
            <a:r>
              <a:rPr lang="he-IL" dirty="0"/>
              <a:t>היסטוריית הזמנות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34015-E9FC-4CA6-9ED9-C8274ADEA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278"/>
            <a:ext cx="2631666" cy="492332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E531EF0-2E34-42DB-A412-946C16448759}"/>
              </a:ext>
            </a:extLst>
          </p:cNvPr>
          <p:cNvSpPr/>
          <p:nvPr/>
        </p:nvSpPr>
        <p:spPr>
          <a:xfrm>
            <a:off x="2631666" y="3457875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5F0B0-E4CE-4952-B25D-3FA5DDAAA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85" y="1174277"/>
            <a:ext cx="2967165" cy="4923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D7FD6-B1A7-41D6-961A-D2A80D874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69" y="1155026"/>
            <a:ext cx="2666801" cy="492332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B24F97-3E66-43E8-93DB-3B858F6D4045}"/>
              </a:ext>
            </a:extLst>
          </p:cNvPr>
          <p:cNvSpPr/>
          <p:nvPr/>
        </p:nvSpPr>
        <p:spPr>
          <a:xfrm>
            <a:off x="6167750" y="3457875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359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F95C-4CAF-4444-82CE-3A34F2A0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610" y="445168"/>
            <a:ext cx="6226327" cy="904444"/>
          </a:xfrm>
        </p:spPr>
        <p:txBody>
          <a:bodyPr/>
          <a:lstStyle/>
          <a:p>
            <a:r>
              <a:rPr lang="he-IL" dirty="0"/>
              <a:t>סטטיסטיקת הזמנות מהאפליקציה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FF58D-30AA-4FA9-BE37-2AB70C63B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287"/>
            <a:ext cx="2631666" cy="492332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C1689FD-B269-440C-8CEB-1435C065F020}"/>
              </a:ext>
            </a:extLst>
          </p:cNvPr>
          <p:cNvSpPr/>
          <p:nvPr/>
        </p:nvSpPr>
        <p:spPr>
          <a:xfrm>
            <a:off x="2631666" y="3429000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6996F-615B-47E1-84F0-09074A3F8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85" y="1405286"/>
            <a:ext cx="2967165" cy="492332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3458B0D-B1CA-4DF1-9C10-29F41D2CCE71}"/>
              </a:ext>
            </a:extLst>
          </p:cNvPr>
          <p:cNvSpPr/>
          <p:nvPr/>
        </p:nvSpPr>
        <p:spPr>
          <a:xfrm>
            <a:off x="6167750" y="3429000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FCEC60-C970-4828-9815-805E40A06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70" y="1388646"/>
            <a:ext cx="2631666" cy="49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CA53-ADD4-4B0D-81EB-AAC58361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379" y="2430696"/>
            <a:ext cx="5099242" cy="1325563"/>
          </a:xfrm>
        </p:spPr>
        <p:txBody>
          <a:bodyPr>
            <a:normAutofit fontScale="90000"/>
          </a:bodyPr>
          <a:lstStyle/>
          <a:p>
            <a:r>
              <a:rPr lang="he-IL" dirty="0"/>
              <a:t>מערכת ניהול הזמנות בזמן אמת צד לקוח ומסעדה ביחד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3189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CA02DF-786D-40AE-8EDF-A3F2C89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17" y="366091"/>
            <a:ext cx="3386874" cy="923695"/>
          </a:xfrm>
        </p:spPr>
        <p:txBody>
          <a:bodyPr/>
          <a:lstStyle/>
          <a:p>
            <a:r>
              <a:rPr lang="he-IL" dirty="0"/>
              <a:t>דרישות מרכזיות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B7152E-48B8-42DF-B0A1-682B89489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 לאפשר הזמנה ממסעדות קיימות (לקוח)</a:t>
            </a:r>
          </a:p>
          <a:p>
            <a:r>
              <a:rPr lang="he-IL" dirty="0"/>
              <a:t>לאפשר עריכת תפריטים (בעל מסעדה)</a:t>
            </a:r>
          </a:p>
          <a:p>
            <a:r>
              <a:rPr lang="he-IL" dirty="0"/>
              <a:t>שמירה ועריכה של המידע האישי של הלקוח לצורך הזמנות חוזרות (לקוח)</a:t>
            </a:r>
          </a:p>
          <a:p>
            <a:r>
              <a:rPr lang="he-IL" dirty="0"/>
              <a:t>שמירת היסטוריית הזמנות קודמות (לקוח ובעל מסעדה)</a:t>
            </a:r>
          </a:p>
          <a:p>
            <a:r>
              <a:rPr lang="he-IL" dirty="0"/>
              <a:t>המערכת תהיה נוחה לתפעול (לקוח ובעל מסעדה)</a:t>
            </a:r>
          </a:p>
          <a:p>
            <a:r>
              <a:rPr lang="he-IL" dirty="0"/>
              <a:t>המערכת תשמור על הרשאות המשתמשים, למשל, לא תיתן ללקוח לשנות תפריט של מסעדה(לקוח ובעל מסעדה) </a:t>
            </a:r>
          </a:p>
        </p:txBody>
      </p:sp>
    </p:spTree>
    <p:extLst>
      <p:ext uri="{BB962C8B-B14F-4D97-AF65-F5344CB8AC3E}">
        <p14:creationId xmlns:p14="http://schemas.microsoft.com/office/powerpoint/2010/main" val="312732915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6D8-6F22-4347-B635-95DDD4F88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8547"/>
            <a:ext cx="5831691" cy="828168"/>
          </a:xfrm>
        </p:spPr>
        <p:txBody>
          <a:bodyPr/>
          <a:lstStyle/>
          <a:p>
            <a:r>
              <a:rPr lang="he-IL" dirty="0"/>
              <a:t>קבלת ההזמנה בידי המסעדה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11BC-8B44-460A-9BDA-8572466F2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83"/>
            <a:ext cx="4410046" cy="277543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3E3A5D4-E612-4D00-9C21-153C96767BF9}"/>
              </a:ext>
            </a:extLst>
          </p:cNvPr>
          <p:cNvSpPr/>
          <p:nvPr/>
        </p:nvSpPr>
        <p:spPr>
          <a:xfrm>
            <a:off x="4530042" y="320641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1C5B0-5914-4A80-9B64-8A42DC82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958" y="1280886"/>
            <a:ext cx="2562998" cy="47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7690-249A-4C37-BB5A-64858BF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91" y="462343"/>
            <a:ext cx="7756744" cy="779316"/>
          </a:xfrm>
        </p:spPr>
        <p:txBody>
          <a:bodyPr/>
          <a:lstStyle/>
          <a:p>
            <a:r>
              <a:rPr lang="he-IL" dirty="0"/>
              <a:t>עדכון סטטוס בלחיצה על ידי בעל המסעדה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C79AE-C2B1-4039-BEE4-3385499E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997"/>
            <a:ext cx="2562998" cy="478448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D39801C-6476-40F3-9EB5-23D51CE1D516}"/>
              </a:ext>
            </a:extLst>
          </p:cNvPr>
          <p:cNvSpPr/>
          <p:nvPr/>
        </p:nvSpPr>
        <p:spPr>
          <a:xfrm>
            <a:off x="2562998" y="3312294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FDE9-8449-474B-8B2B-D69DF598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17" y="1418997"/>
            <a:ext cx="2527590" cy="4784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80C7E-FFD0-43BC-82A4-C54CF914B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29" y="2126431"/>
            <a:ext cx="5314950" cy="23717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756056-0ACC-489E-9E6F-75A7A678DA3D}"/>
              </a:ext>
            </a:extLst>
          </p:cNvPr>
          <p:cNvSpPr/>
          <p:nvPr/>
        </p:nvSpPr>
        <p:spPr>
          <a:xfrm>
            <a:off x="5629010" y="3312294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9078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5EED-4079-45A7-BABB-2686ADD8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942" y="481594"/>
            <a:ext cx="7685330" cy="855593"/>
          </a:xfrm>
        </p:spPr>
        <p:txBody>
          <a:bodyPr/>
          <a:lstStyle/>
          <a:p>
            <a:r>
              <a:rPr lang="he-IL" dirty="0"/>
              <a:t>נוטיפיקציה ועדכון הסטטוס אצל המשתמש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69C9-26FE-4FE3-A0CB-21000E599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4283242" cy="337881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B722DF-F1A7-4AD0-8913-E216CB937E85}"/>
              </a:ext>
            </a:extLst>
          </p:cNvPr>
          <p:cNvSpPr/>
          <p:nvPr/>
        </p:nvSpPr>
        <p:spPr>
          <a:xfrm>
            <a:off x="4283242" y="3206416"/>
            <a:ext cx="568919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6A90C-7C98-49E8-B0DA-253986CD8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61" y="1525376"/>
            <a:ext cx="2645919" cy="49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14E9-B699-4FC5-A173-A84563C2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394" y="405611"/>
            <a:ext cx="6616566" cy="701013"/>
          </a:xfrm>
        </p:spPr>
        <p:txBody>
          <a:bodyPr>
            <a:normAutofit fontScale="90000"/>
          </a:bodyPr>
          <a:lstStyle/>
          <a:p>
            <a:r>
              <a:rPr lang="he-IL" dirty="0"/>
              <a:t>מעבר סטטוס הזמנה בלקוח \ מסעדה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62AB6-0BE4-4039-942E-0754E9232DF7}"/>
              </a:ext>
            </a:extLst>
          </p:cNvPr>
          <p:cNvSpPr txBox="1"/>
          <p:nvPr/>
        </p:nvSpPr>
        <p:spPr>
          <a:xfrm>
            <a:off x="3414162" y="831726"/>
            <a:ext cx="35035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לקוח</a:t>
            </a:r>
          </a:p>
          <a:p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DDD18-15BB-4CA7-8D20-183F0D13AFB5}"/>
              </a:ext>
            </a:extLst>
          </p:cNvPr>
          <p:cNvSpPr txBox="1"/>
          <p:nvPr/>
        </p:nvSpPr>
        <p:spPr>
          <a:xfrm>
            <a:off x="9602464" y="956684"/>
            <a:ext cx="350359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מסעדה</a:t>
            </a:r>
          </a:p>
          <a:p>
            <a:endParaRPr lang="he-IL" dirty="0"/>
          </a:p>
          <a:p>
            <a:endParaRPr lang="he-I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945DAA-D3F0-4899-BBC6-693E42E2AAFB}"/>
              </a:ext>
            </a:extLst>
          </p:cNvPr>
          <p:cNvCxnSpPr>
            <a:cxnSpLocks/>
          </p:cNvCxnSpPr>
          <p:nvPr/>
        </p:nvCxnSpPr>
        <p:spPr>
          <a:xfrm>
            <a:off x="6616567" y="1203158"/>
            <a:ext cx="0" cy="565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CE7172B-5796-4562-94BB-BBB9B8440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449" y="1377867"/>
            <a:ext cx="2323687" cy="166371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F258566-05AC-4FE1-A0AF-E3959EB88423}"/>
              </a:ext>
            </a:extLst>
          </p:cNvPr>
          <p:cNvSpPr/>
          <p:nvPr/>
        </p:nvSpPr>
        <p:spPr>
          <a:xfrm>
            <a:off x="3600976" y="3041583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1A69BB-5E50-4820-9DCA-EA4026F3C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440" y="3728062"/>
            <a:ext cx="2323687" cy="1910615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E954C3A3-46F3-451F-94B9-717268E44932}"/>
              </a:ext>
            </a:extLst>
          </p:cNvPr>
          <p:cNvSpPr/>
          <p:nvPr/>
        </p:nvSpPr>
        <p:spPr>
          <a:xfrm>
            <a:off x="3600976" y="5638677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EDA51B-03FB-4008-9E63-7D87421D3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745" y="1418349"/>
            <a:ext cx="2383517" cy="1643632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73F8A7B6-7862-4102-9F80-B21CC0896578}"/>
              </a:ext>
            </a:extLst>
          </p:cNvPr>
          <p:cNvSpPr/>
          <p:nvPr/>
        </p:nvSpPr>
        <p:spPr>
          <a:xfrm>
            <a:off x="9920187" y="3057250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E690B7-06F2-4F75-AF61-02C6802C7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33" y="3760138"/>
            <a:ext cx="2316139" cy="1878539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5DECEE75-9A66-466F-9ECB-C6BBA7B0D7A6}"/>
              </a:ext>
            </a:extLst>
          </p:cNvPr>
          <p:cNvSpPr/>
          <p:nvPr/>
        </p:nvSpPr>
        <p:spPr>
          <a:xfrm>
            <a:off x="9920187" y="5614429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8912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900C5-56F1-45B0-8A95-42DEFD54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78" y="1345417"/>
            <a:ext cx="2156052" cy="22351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1150AC-6EFD-4A3E-8F13-A4BF33BA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94" y="326580"/>
            <a:ext cx="6920563" cy="837399"/>
          </a:xfrm>
        </p:spPr>
        <p:txBody>
          <a:bodyPr>
            <a:normAutofit/>
          </a:bodyPr>
          <a:lstStyle/>
          <a:p>
            <a:r>
              <a:rPr lang="he-IL" dirty="0"/>
              <a:t>מעבר סטטוס הזמנה בלקוח \ מסעדה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0442B-8A66-4A02-A766-34F4E324C4E3}"/>
              </a:ext>
            </a:extLst>
          </p:cNvPr>
          <p:cNvSpPr txBox="1"/>
          <p:nvPr/>
        </p:nvSpPr>
        <p:spPr>
          <a:xfrm>
            <a:off x="3385534" y="839199"/>
            <a:ext cx="35035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לקוח</a:t>
            </a:r>
          </a:p>
          <a:p>
            <a:endParaRPr lang="he-I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3ECF80-F1C6-49B7-B166-C10F7EA3716C}"/>
              </a:ext>
            </a:extLst>
          </p:cNvPr>
          <p:cNvCxnSpPr>
            <a:cxnSpLocks/>
          </p:cNvCxnSpPr>
          <p:nvPr/>
        </p:nvCxnSpPr>
        <p:spPr>
          <a:xfrm>
            <a:off x="6616567" y="1203158"/>
            <a:ext cx="0" cy="565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Down 8">
            <a:extLst>
              <a:ext uri="{FF2B5EF4-FFF2-40B4-BE49-F238E27FC236}">
                <a16:creationId xmlns:a16="http://schemas.microsoft.com/office/drawing/2014/main" id="{0D26A4F9-1DD4-414A-A054-7B7030D1B9BA}"/>
              </a:ext>
            </a:extLst>
          </p:cNvPr>
          <p:cNvSpPr/>
          <p:nvPr/>
        </p:nvSpPr>
        <p:spPr>
          <a:xfrm>
            <a:off x="3379595" y="3610078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123B5-D7FB-4A92-B762-195977E4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77" y="4326037"/>
            <a:ext cx="1993717" cy="2374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DF7C16-DE90-478D-8096-BBD91ACFC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47" y="1325562"/>
            <a:ext cx="2156049" cy="22064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1A1A4F-D344-45B4-8557-7989C64D2CD0}"/>
              </a:ext>
            </a:extLst>
          </p:cNvPr>
          <p:cNvSpPr txBox="1"/>
          <p:nvPr/>
        </p:nvSpPr>
        <p:spPr>
          <a:xfrm>
            <a:off x="9871198" y="883752"/>
            <a:ext cx="350359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מסעדה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9557602-984B-4205-AD31-EF155A584435}"/>
              </a:ext>
            </a:extLst>
          </p:cNvPr>
          <p:cNvSpPr/>
          <p:nvPr/>
        </p:nvSpPr>
        <p:spPr>
          <a:xfrm>
            <a:off x="10030968" y="3541653"/>
            <a:ext cx="484632" cy="68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8ABFB-3001-4BA1-A5E6-710A53C36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651" y="4228132"/>
            <a:ext cx="2002027" cy="24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480B-C0A1-4159-9CF2-483EF23B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850" y="499806"/>
            <a:ext cx="5735438" cy="692688"/>
          </a:xfrm>
        </p:spPr>
        <p:txBody>
          <a:bodyPr/>
          <a:lstStyle/>
          <a:p>
            <a:r>
              <a:rPr lang="he-IL" dirty="0"/>
              <a:t>ההזמנה עוברת להיסטוריה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9B893-CDB6-4618-AACD-CFB78208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085"/>
            <a:ext cx="3803001" cy="17383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BA12C7C-408C-4A22-A8B5-1946F60AE60B}"/>
              </a:ext>
            </a:extLst>
          </p:cNvPr>
          <p:cNvSpPr/>
          <p:nvPr/>
        </p:nvSpPr>
        <p:spPr>
          <a:xfrm>
            <a:off x="3803001" y="2944368"/>
            <a:ext cx="178005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A131D-C004-45C7-BEB8-92CAF3CB423C}"/>
              </a:ext>
            </a:extLst>
          </p:cNvPr>
          <p:cNvSpPr txBox="1"/>
          <p:nvPr/>
        </p:nvSpPr>
        <p:spPr>
          <a:xfrm>
            <a:off x="6449728" y="1367522"/>
            <a:ext cx="8815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לקוח</a:t>
            </a:r>
          </a:p>
          <a:p>
            <a:endParaRPr lang="he-I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C15F14-3022-443E-B766-530A1AB2C81E}"/>
              </a:ext>
            </a:extLst>
          </p:cNvPr>
          <p:cNvCxnSpPr>
            <a:cxnSpLocks/>
          </p:cNvCxnSpPr>
          <p:nvPr/>
        </p:nvCxnSpPr>
        <p:spPr>
          <a:xfrm>
            <a:off x="8836795" y="1568918"/>
            <a:ext cx="0" cy="5289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5049E6-B375-46C2-B6FB-409655F9BC26}"/>
              </a:ext>
            </a:extLst>
          </p:cNvPr>
          <p:cNvSpPr txBox="1"/>
          <p:nvPr/>
        </p:nvSpPr>
        <p:spPr>
          <a:xfrm>
            <a:off x="10617467" y="1349006"/>
            <a:ext cx="88151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מסעדה</a:t>
            </a:r>
          </a:p>
          <a:p>
            <a:endParaRPr lang="he-IL" dirty="0"/>
          </a:p>
          <a:p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881F0-2D3F-4648-8FA9-80F0BB152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53" y="2074013"/>
            <a:ext cx="2491874" cy="2816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FE64F8-507C-44A8-9B20-E6068622F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237" y="2074013"/>
            <a:ext cx="2331970" cy="28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38BFB-01DE-4D2A-A618-89F22A37D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47" y="85347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l" rtl="0"/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r>
              <a:rPr lang="en-US" sz="2800" dirty="0"/>
              <a:t>Fire Base: </a:t>
            </a:r>
            <a:r>
              <a:rPr lang="en-US" sz="2800" dirty="0">
                <a:hlinkClick r:id="rId2"/>
              </a:rPr>
              <a:t>https://console.firebase.google.com/project/busy-abf43/database/busy-abf43/data</a:t>
            </a:r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r>
              <a:rPr lang="en-US" sz="2800" dirty="0"/>
              <a:t>GitHub: </a:t>
            </a:r>
            <a:r>
              <a:rPr lang="en-US" sz="2800" dirty="0">
                <a:hlinkClick r:id="rId3"/>
              </a:rPr>
              <a:t>https://github.com/EvgenyVendrov/AndroidStudioProject</a:t>
            </a:r>
            <a:endParaRPr lang="en-US" sz="2800" dirty="0"/>
          </a:p>
          <a:p>
            <a:pPr algn="l" rtl="0"/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537226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E284-1C63-4298-B801-A5479264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451" y="2379846"/>
            <a:ext cx="6140919" cy="2098307"/>
          </a:xfrm>
        </p:spPr>
        <p:txBody>
          <a:bodyPr>
            <a:noAutofit/>
          </a:bodyPr>
          <a:lstStyle/>
          <a:p>
            <a:r>
              <a:rPr lang="en-US" sz="18000" dirty="0"/>
              <a:t>Q&amp;A</a:t>
            </a:r>
            <a:endParaRPr lang="he-IL" sz="18000" dirty="0"/>
          </a:p>
        </p:txBody>
      </p:sp>
    </p:spTree>
    <p:extLst>
      <p:ext uri="{BB962C8B-B14F-4D97-AF65-F5344CB8AC3E}">
        <p14:creationId xmlns:p14="http://schemas.microsoft.com/office/powerpoint/2010/main" val="316592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F87C-68C0-47E9-8EF1-20BDCF1B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270" y="2050180"/>
            <a:ext cx="6505459" cy="1806978"/>
          </a:xfrm>
        </p:spPr>
        <p:txBody>
          <a:bodyPr/>
          <a:lstStyle/>
          <a:p>
            <a:r>
              <a:rPr lang="he-IL" sz="6600" dirty="0"/>
              <a:t>תכנון וניתוח המערכת</a:t>
            </a:r>
          </a:p>
        </p:txBody>
      </p:sp>
    </p:spTree>
    <p:extLst>
      <p:ext uri="{BB962C8B-B14F-4D97-AF65-F5344CB8AC3E}">
        <p14:creationId xmlns:p14="http://schemas.microsoft.com/office/powerpoint/2010/main" val="210304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A2DE88-E220-467B-BFFB-B4254CE8B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3656382" cy="702314"/>
          </a:xfrm>
        </p:spPr>
        <p:txBody>
          <a:bodyPr/>
          <a:lstStyle/>
          <a:p>
            <a:r>
              <a:rPr lang="en-US" dirty="0"/>
              <a:t>ERD</a:t>
            </a:r>
            <a:br>
              <a:rPr lang="he-IL" dirty="0"/>
            </a:b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A9783-9D25-4966-B2BE-57CC1BD9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48" y="1790298"/>
            <a:ext cx="7662065" cy="46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260B-9F13-477C-B7F5-CA9C882B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ACTIVITY DIAGRAM</a:t>
            </a:r>
            <a:br>
              <a:rPr lang="en-US" sz="3600" dirty="0"/>
            </a:br>
            <a:endParaRPr lang="he-IL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574AC-A228-4BB0-886F-79EB79DD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12" y="238025"/>
            <a:ext cx="46767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6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E250F-80EB-4AE6-8B3E-3E80FE62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54" y="1314450"/>
            <a:ext cx="8467725" cy="5543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A9275-7953-4C5A-8875-77DCE9213F96}"/>
              </a:ext>
            </a:extLst>
          </p:cNvPr>
          <p:cNvSpPr txBox="1"/>
          <p:nvPr/>
        </p:nvSpPr>
        <p:spPr>
          <a:xfrm>
            <a:off x="1251284" y="317634"/>
            <a:ext cx="296458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USE CASE UML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682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5A8DF3-9E5F-4C18-B2BC-06CA5EC7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07" y="0"/>
            <a:ext cx="724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6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55991-2BFC-484A-8E8D-0736C3992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52" y="85725"/>
            <a:ext cx="89249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37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541</TotalTime>
  <Words>325</Words>
  <Application>Microsoft Office PowerPoint</Application>
  <PresentationFormat>Widescreen</PresentationFormat>
  <Paragraphs>58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Gothic</vt:lpstr>
      <vt:lpstr>Wingdings 3</vt:lpstr>
      <vt:lpstr>Ion</vt:lpstr>
      <vt:lpstr>PowerPoint Presentation</vt:lpstr>
      <vt:lpstr>מטרות</vt:lpstr>
      <vt:lpstr>דרישות מרכזיות</vt:lpstr>
      <vt:lpstr>תכנון וניתוח המערכת</vt:lpstr>
      <vt:lpstr>ERD </vt:lpstr>
      <vt:lpstr>ACTIVITY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הצגת האפליקציה - פונקציונליות</vt:lpstr>
      <vt:lpstr>פונקציונליות</vt:lpstr>
      <vt:lpstr>הרשמת לקוח </vt:lpstr>
      <vt:lpstr>עריכת פרטי משתמש 1\2</vt:lpstr>
      <vt:lpstr>עריכת פרטי משתמש 2\2</vt:lpstr>
      <vt:lpstr>חיפוש מסעדה לפי פרמטרים שונים 1\2 </vt:lpstr>
      <vt:lpstr>חיפוש מסעדה לפי פרמטרים שונים  2\2</vt:lpstr>
      <vt:lpstr>הזמנה ממסעדה 1\3</vt:lpstr>
      <vt:lpstr>PowerPoint Presentation</vt:lpstr>
      <vt:lpstr>PowerPoint Presentation</vt:lpstr>
      <vt:lpstr>אפשרות לעבור לטלפון בלחיצה על המספר בתיאור מסעדה</vt:lpstr>
      <vt:lpstr>היסטוריית הזמנות והזמנה חוזרת  </vt:lpstr>
      <vt:lpstr>הרשמת מסעדה 1\2</vt:lpstr>
      <vt:lpstr>PowerPoint Presentation</vt:lpstr>
      <vt:lpstr>עריכת פרטי משתמש</vt:lpstr>
      <vt:lpstr>היסטוריית הזמנות</vt:lpstr>
      <vt:lpstr>סטטיסטיקת הזמנות מהאפליקציה</vt:lpstr>
      <vt:lpstr>מערכת ניהול הזמנות בזמן אמת צד לקוח ומסעדה ביחד  </vt:lpstr>
      <vt:lpstr>קבלת ההזמנה בידי המסעדה</vt:lpstr>
      <vt:lpstr>עדכון סטטוס בלחיצה על ידי בעל המסעדה</vt:lpstr>
      <vt:lpstr>נוטיפיקציה ועדכון הסטטוס אצל המשתמש</vt:lpstr>
      <vt:lpstr>מעבר סטטוס הזמנה בלקוח \ מסעדה</vt:lpstr>
      <vt:lpstr>מעבר סטטוס הזמנה בלקוח \ מסעדה</vt:lpstr>
      <vt:lpstr>ההזמנה עוברת להיסטוריה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amitai</dc:creator>
  <cp:lastModifiedBy>evgeny vendrov</cp:lastModifiedBy>
  <cp:revision>55</cp:revision>
  <dcterms:created xsi:type="dcterms:W3CDTF">2020-01-14T10:33:36Z</dcterms:created>
  <dcterms:modified xsi:type="dcterms:W3CDTF">2020-01-22T18:20:34Z</dcterms:modified>
</cp:coreProperties>
</file>